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DD520-8E4B-4695-AA9A-7F3EF7FD27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Reported</a:t>
            </a:r>
            <a:r>
              <a:rPr lang="cs-CZ" dirty="0"/>
              <a:t> </a:t>
            </a:r>
            <a:r>
              <a:rPr lang="cs-CZ" dirty="0" err="1"/>
              <a:t>Speech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3BF0CA-6F25-4BD9-B5B6-7A151E236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mgr.</a:t>
            </a:r>
            <a:r>
              <a:rPr lang="cs-CZ" dirty="0"/>
              <a:t> </a:t>
            </a:r>
            <a:r>
              <a:rPr lang="cs-CZ" dirty="0" err="1"/>
              <a:t>veronika</a:t>
            </a:r>
            <a:r>
              <a:rPr lang="cs-CZ" dirty="0"/>
              <a:t> </a:t>
            </a:r>
            <a:r>
              <a:rPr lang="cs-CZ" dirty="0" err="1"/>
              <a:t>juráňová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54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469531-8360-4D1E-8035-7F4DC1C8F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Direct vs. </a:t>
            </a:r>
            <a:r>
              <a:rPr lang="cs-CZ" dirty="0" err="1"/>
              <a:t>Reported</a:t>
            </a:r>
            <a:r>
              <a:rPr lang="cs-CZ" dirty="0"/>
              <a:t> </a:t>
            </a:r>
            <a:r>
              <a:rPr lang="cs-CZ" dirty="0" err="1"/>
              <a:t>Speech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6D10E-25EC-4DB8-B930-3EFC949A8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i="1" dirty="0"/>
              <a:t>‚I </a:t>
            </a:r>
            <a:r>
              <a:rPr lang="cs-CZ" sz="3600" b="1" i="1" dirty="0">
                <a:solidFill>
                  <a:schemeClr val="accent1">
                    <a:lumMod val="75000"/>
                  </a:schemeClr>
                </a:solidFill>
              </a:rPr>
              <a:t>love</a:t>
            </a:r>
            <a:r>
              <a:rPr lang="cs-CZ" sz="3600" i="1" dirty="0"/>
              <a:t> </a:t>
            </a:r>
            <a:r>
              <a:rPr lang="cs-CZ" sz="3600" i="1" dirty="0" err="1"/>
              <a:t>you</a:t>
            </a:r>
            <a:r>
              <a:rPr lang="cs-CZ" sz="3600" i="1" dirty="0"/>
              <a:t>.‘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direct </a:t>
            </a:r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speech</a:t>
            </a:r>
            <a:br>
              <a:rPr lang="cs-CZ" dirty="0"/>
            </a:br>
            <a:endParaRPr lang="cs-CZ" dirty="0"/>
          </a:p>
          <a:p>
            <a:endParaRPr lang="cs-CZ" dirty="0"/>
          </a:p>
          <a:p>
            <a:r>
              <a:rPr lang="cs-CZ" sz="3600" b="1" i="1" dirty="0">
                <a:solidFill>
                  <a:schemeClr val="accent1">
                    <a:lumMod val="75000"/>
                  </a:schemeClr>
                </a:solidFill>
              </a:rPr>
              <a:t>He </a:t>
            </a:r>
            <a:r>
              <a:rPr lang="cs-CZ" sz="3600" b="1" i="1" dirty="0" err="1">
                <a:solidFill>
                  <a:schemeClr val="accent1">
                    <a:lumMod val="75000"/>
                  </a:schemeClr>
                </a:solidFill>
              </a:rPr>
              <a:t>said</a:t>
            </a:r>
            <a:r>
              <a:rPr lang="cs-CZ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3600" i="1" dirty="0"/>
              <a:t>he </a:t>
            </a:r>
            <a:r>
              <a:rPr lang="cs-CZ" sz="3600" b="1" i="1" dirty="0" err="1">
                <a:solidFill>
                  <a:schemeClr val="accent1">
                    <a:lumMod val="75000"/>
                  </a:schemeClr>
                </a:solidFill>
              </a:rPr>
              <a:t>loved</a:t>
            </a:r>
            <a:r>
              <a:rPr lang="cs-CZ" sz="3600" i="1" dirty="0"/>
              <a:t> </a:t>
            </a:r>
            <a:r>
              <a:rPr lang="cs-CZ" sz="3600" i="1" dirty="0" err="1"/>
              <a:t>me</a:t>
            </a:r>
            <a:r>
              <a:rPr lang="cs-CZ" sz="3600" i="1" dirty="0"/>
              <a:t>.</a:t>
            </a:r>
          </a:p>
          <a:p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reported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speech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86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0BBA7-EEEA-46BF-BEF5-8018AE77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Reported</a:t>
            </a:r>
            <a:r>
              <a:rPr lang="cs-CZ" dirty="0"/>
              <a:t> </a:t>
            </a:r>
            <a:r>
              <a:rPr lang="cs-CZ" dirty="0" err="1"/>
              <a:t>Speech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23E38F-2C2F-41D2-B02B-79AF6CDB6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35156"/>
          </a:xfrm>
        </p:spPr>
        <p:txBody>
          <a:bodyPr>
            <a:normAutofit/>
          </a:bodyPr>
          <a:lstStyle/>
          <a:p>
            <a:r>
              <a:rPr lang="cs-CZ" sz="2800" dirty="0"/>
              <a:t>to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report</a:t>
            </a:r>
            <a:r>
              <a:rPr lang="cs-CZ" sz="2800" dirty="0"/>
              <a:t> </a:t>
            </a:r>
            <a:r>
              <a:rPr lang="cs-CZ" sz="2800" dirty="0" err="1"/>
              <a:t>what</a:t>
            </a:r>
            <a:r>
              <a:rPr lang="cs-CZ" sz="2800" dirty="0"/>
              <a:t> </a:t>
            </a:r>
            <a:r>
              <a:rPr lang="cs-CZ" sz="2800" dirty="0" err="1"/>
              <a:t>another</a:t>
            </a:r>
            <a:r>
              <a:rPr lang="cs-CZ" sz="2800" dirty="0"/>
              <a:t> person </a:t>
            </a:r>
            <a:r>
              <a:rPr lang="cs-CZ" sz="2800" dirty="0" err="1"/>
              <a:t>said</a:t>
            </a:r>
            <a:br>
              <a:rPr lang="cs-CZ" sz="2800" dirty="0"/>
            </a:br>
            <a:endParaRPr lang="cs-CZ" sz="2800" dirty="0"/>
          </a:p>
          <a:p>
            <a:r>
              <a:rPr lang="cs-CZ" sz="2800" dirty="0" err="1"/>
              <a:t>with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help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verbs</a:t>
            </a:r>
            <a:r>
              <a:rPr lang="cs-CZ" sz="2800" dirty="0"/>
              <a:t>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say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dirty="0"/>
              <a:t>and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tell</a:t>
            </a:r>
            <a:br>
              <a:rPr lang="cs-CZ" sz="2800" dirty="0"/>
            </a:br>
            <a:endParaRPr lang="cs-CZ" sz="2800" dirty="0"/>
          </a:p>
          <a:p>
            <a:r>
              <a:rPr lang="cs-CZ" sz="2800" dirty="0" err="1"/>
              <a:t>using</a:t>
            </a:r>
            <a:r>
              <a:rPr lang="cs-CZ" sz="2800" dirty="0"/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that</a:t>
            </a:r>
            <a:r>
              <a:rPr lang="cs-CZ" sz="2800" dirty="0"/>
              <a:t> </a:t>
            </a:r>
            <a:r>
              <a:rPr lang="cs-CZ" sz="2800" dirty="0" err="1"/>
              <a:t>after</a:t>
            </a:r>
            <a:r>
              <a:rPr lang="cs-CZ" sz="2800" dirty="0"/>
              <a:t> </a:t>
            </a:r>
            <a:r>
              <a:rPr lang="cs-CZ" sz="2800" dirty="0" err="1"/>
              <a:t>say</a:t>
            </a:r>
            <a:r>
              <a:rPr lang="cs-CZ" sz="2800" dirty="0"/>
              <a:t>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tell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not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obligatory</a:t>
            </a: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sz="2400" i="1" dirty="0"/>
              <a:t>He </a:t>
            </a:r>
            <a:r>
              <a:rPr lang="cs-CZ" sz="2400" i="1" dirty="0" err="1"/>
              <a:t>said</a:t>
            </a:r>
            <a:r>
              <a:rPr lang="cs-CZ" sz="2400" i="1" dirty="0"/>
              <a:t> </a:t>
            </a:r>
            <a:r>
              <a:rPr lang="cs-CZ" sz="2400" b="1" i="1" dirty="0" err="1">
                <a:solidFill>
                  <a:schemeClr val="accent1">
                    <a:lumMod val="75000"/>
                  </a:schemeClr>
                </a:solidFill>
              </a:rPr>
              <a:t>that</a:t>
            </a:r>
            <a:r>
              <a:rPr lang="cs-CZ" sz="2400" i="1" dirty="0"/>
              <a:t> he </a:t>
            </a:r>
            <a:r>
              <a:rPr lang="cs-CZ" sz="2400" i="1" dirty="0" err="1"/>
              <a:t>loved</a:t>
            </a:r>
            <a:r>
              <a:rPr lang="cs-CZ" sz="2400" i="1" dirty="0"/>
              <a:t> </a:t>
            </a:r>
            <a:r>
              <a:rPr lang="cs-CZ" sz="2400" i="1" dirty="0" err="1"/>
              <a:t>me</a:t>
            </a:r>
            <a:r>
              <a:rPr lang="cs-CZ" sz="2400" i="1" dirty="0"/>
              <a:t>.</a:t>
            </a:r>
          </a:p>
          <a:p>
            <a:pPr lvl="1"/>
            <a:r>
              <a:rPr lang="cs-CZ" sz="2400" i="1" dirty="0"/>
              <a:t>He </a:t>
            </a:r>
            <a:r>
              <a:rPr lang="cs-CZ" sz="2400" i="1" dirty="0" err="1"/>
              <a:t>said</a:t>
            </a:r>
            <a:r>
              <a:rPr lang="cs-CZ" sz="2400" i="1" dirty="0"/>
              <a:t> he </a:t>
            </a:r>
            <a:r>
              <a:rPr lang="cs-CZ" sz="2400" i="1" dirty="0" err="1"/>
              <a:t>loved</a:t>
            </a:r>
            <a:r>
              <a:rPr lang="cs-CZ" sz="2400" i="1" dirty="0"/>
              <a:t> </a:t>
            </a:r>
            <a:r>
              <a:rPr lang="cs-CZ" sz="2400" i="1" dirty="0" err="1"/>
              <a:t>me</a:t>
            </a:r>
            <a:r>
              <a:rPr lang="cs-CZ" sz="2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841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0AB50-EB39-4F9A-B157-6BEC47CC1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Tell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914996B-71D0-4BA4-AAF2-54C93307C8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b="1" dirty="0"/>
              <a:t>SAY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5562E5F-1016-47C1-8B62-6F99C6C95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3141139"/>
          </a:xfrm>
        </p:spPr>
        <p:txBody>
          <a:bodyPr>
            <a:normAutofit/>
          </a:bodyPr>
          <a:lstStyle/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can‘t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use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object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pronoun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say</a:t>
            </a:r>
            <a:endParaRPr lang="cs-CZ" dirty="0"/>
          </a:p>
          <a:p>
            <a:pPr lvl="1"/>
            <a:r>
              <a:rPr lang="cs-CZ" i="1" strike="sngStrike" dirty="0" err="1"/>
              <a:t>say</a:t>
            </a:r>
            <a:r>
              <a:rPr lang="cs-CZ" i="1" strike="sngStrike" dirty="0"/>
              <a:t> </a:t>
            </a:r>
            <a:r>
              <a:rPr lang="cs-CZ" i="1" strike="sngStrike" dirty="0" err="1"/>
              <a:t>me</a:t>
            </a:r>
            <a:r>
              <a:rPr lang="cs-CZ" i="1" strike="sngStrike" dirty="0"/>
              <a:t>, </a:t>
            </a:r>
            <a:r>
              <a:rPr lang="cs-CZ" i="1" strike="sngStrike" dirty="0" err="1"/>
              <a:t>say</a:t>
            </a:r>
            <a:r>
              <a:rPr lang="cs-CZ" i="1" strike="sngStrike" dirty="0"/>
              <a:t> </a:t>
            </a:r>
            <a:r>
              <a:rPr lang="cs-CZ" i="1" strike="sngStrike" dirty="0" err="1"/>
              <a:t>him</a:t>
            </a:r>
            <a:r>
              <a:rPr lang="cs-CZ" i="1" strike="sngStrike" dirty="0"/>
              <a:t>, </a:t>
            </a:r>
            <a:r>
              <a:rPr lang="cs-CZ" i="1" strike="sngStrike" dirty="0" err="1"/>
              <a:t>say</a:t>
            </a:r>
            <a:r>
              <a:rPr lang="cs-CZ" i="1" strike="sngStrike" dirty="0"/>
              <a:t> </a:t>
            </a:r>
            <a:r>
              <a:rPr lang="cs-CZ" i="1" strike="sngStrike" dirty="0" err="1"/>
              <a:t>us</a:t>
            </a:r>
            <a:br>
              <a:rPr lang="cs-CZ" i="1" strike="sngStrike" dirty="0"/>
            </a:br>
            <a:endParaRPr lang="cs-CZ" i="1" strike="sngStrike" dirty="0"/>
          </a:p>
          <a:p>
            <a:r>
              <a:rPr lang="cs-CZ" sz="2400" dirty="0"/>
              <a:t>SAY SOMETHING TO SOMEONE</a:t>
            </a:r>
            <a:br>
              <a:rPr lang="cs-CZ" sz="2400" dirty="0"/>
            </a:br>
            <a:endParaRPr lang="cs-CZ" sz="2400" dirty="0"/>
          </a:p>
          <a:p>
            <a:r>
              <a:rPr lang="cs-CZ" i="1" dirty="0"/>
              <a:t>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said</a:t>
            </a:r>
            <a:r>
              <a:rPr lang="cs-CZ" i="1" dirty="0"/>
              <a:t> </a:t>
            </a:r>
            <a:r>
              <a:rPr lang="cs-CZ" i="1" dirty="0" err="1"/>
              <a:t>that</a:t>
            </a:r>
            <a:r>
              <a:rPr lang="cs-CZ" i="1" dirty="0"/>
              <a:t> he </a:t>
            </a:r>
            <a:r>
              <a:rPr lang="cs-CZ" i="1" dirty="0" err="1"/>
              <a:t>loved</a:t>
            </a:r>
            <a:r>
              <a:rPr lang="cs-CZ" i="1" dirty="0"/>
              <a:t> </a:t>
            </a:r>
            <a:r>
              <a:rPr lang="cs-CZ" i="1" dirty="0" err="1"/>
              <a:t>me</a:t>
            </a:r>
            <a:r>
              <a:rPr lang="cs-CZ" i="1" dirty="0"/>
              <a:t>.</a:t>
            </a:r>
            <a:endParaRPr lang="cs-CZ" sz="1600" i="1" dirty="0"/>
          </a:p>
          <a:p>
            <a:endParaRPr 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0ED6A1DA-DA42-4ECF-B98A-F52A8E5E4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b="1" dirty="0"/>
              <a:t>TELL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8A5EAAB3-81E5-489E-AE29-83581E869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3141139"/>
          </a:xfrm>
        </p:spPr>
        <p:txBody>
          <a:bodyPr>
            <a:normAutofit/>
          </a:bodyPr>
          <a:lstStyle/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must</a:t>
            </a:r>
            <a:r>
              <a:rPr lang="cs-CZ" dirty="0"/>
              <a:t> use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object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tell</a:t>
            </a:r>
            <a:br>
              <a:rPr lang="cs-CZ" dirty="0"/>
            </a:br>
            <a:endParaRPr lang="cs-CZ" dirty="0"/>
          </a:p>
          <a:p>
            <a:pPr lvl="1"/>
            <a:r>
              <a:rPr lang="cs-CZ" i="1" dirty="0" err="1"/>
              <a:t>tell</a:t>
            </a:r>
            <a:r>
              <a:rPr lang="cs-CZ" i="1" dirty="0"/>
              <a:t> </a:t>
            </a:r>
            <a:r>
              <a:rPr lang="cs-CZ" i="1" dirty="0" err="1"/>
              <a:t>me</a:t>
            </a:r>
            <a:r>
              <a:rPr lang="cs-CZ" i="1" dirty="0"/>
              <a:t>, </a:t>
            </a:r>
            <a:r>
              <a:rPr lang="cs-CZ" i="1" dirty="0" err="1"/>
              <a:t>tell</a:t>
            </a:r>
            <a:r>
              <a:rPr lang="cs-CZ" i="1" dirty="0"/>
              <a:t> </a:t>
            </a:r>
            <a:r>
              <a:rPr lang="cs-CZ" i="1" dirty="0" err="1"/>
              <a:t>him</a:t>
            </a:r>
            <a:r>
              <a:rPr lang="cs-CZ" i="1" dirty="0"/>
              <a:t>, </a:t>
            </a:r>
            <a:r>
              <a:rPr lang="cs-CZ" i="1" dirty="0" err="1"/>
              <a:t>tell</a:t>
            </a:r>
            <a:r>
              <a:rPr lang="cs-CZ" i="1" dirty="0"/>
              <a:t> </a:t>
            </a:r>
            <a:r>
              <a:rPr lang="cs-CZ" i="1" dirty="0" err="1"/>
              <a:t>us</a:t>
            </a:r>
            <a:br>
              <a:rPr lang="cs-CZ" i="1" dirty="0"/>
            </a:br>
            <a:endParaRPr lang="cs-CZ" i="1" dirty="0"/>
          </a:p>
          <a:p>
            <a:r>
              <a:rPr lang="cs-CZ" sz="2400" dirty="0"/>
              <a:t>TELL SOMEONE SOMETHING</a:t>
            </a:r>
            <a:br>
              <a:rPr lang="cs-CZ" sz="2400" dirty="0"/>
            </a:br>
            <a:br>
              <a:rPr lang="cs-CZ" sz="2400" dirty="0"/>
            </a:br>
            <a:endParaRPr lang="cs-CZ" sz="2400" dirty="0"/>
          </a:p>
          <a:p>
            <a:r>
              <a:rPr lang="cs-CZ" i="1" dirty="0"/>
              <a:t>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told</a:t>
            </a:r>
            <a:r>
              <a:rPr lang="cs-CZ" i="1" dirty="0"/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me</a:t>
            </a:r>
            <a:r>
              <a:rPr lang="cs-CZ" i="1" dirty="0"/>
              <a:t> he </a:t>
            </a:r>
            <a:r>
              <a:rPr lang="cs-CZ" i="1" dirty="0" err="1"/>
              <a:t>loved</a:t>
            </a:r>
            <a:r>
              <a:rPr lang="cs-CZ" i="1" dirty="0"/>
              <a:t> </a:t>
            </a:r>
            <a:r>
              <a:rPr lang="cs-CZ" i="1" dirty="0" err="1"/>
              <a:t>me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258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871035C-CB5E-4FBF-B60E-252FE3BF0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Tenses</a:t>
            </a:r>
            <a:endParaRPr lang="cs-CZ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40AF01A6-ED81-4FB6-8DB3-8CD3B2DE3F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 dirty="0"/>
              <a:t>Direct </a:t>
            </a:r>
            <a:r>
              <a:rPr lang="cs-CZ" sz="2800" b="1" dirty="0" err="1"/>
              <a:t>Speech</a:t>
            </a:r>
            <a:endParaRPr lang="cs-CZ" sz="2800" b="1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A2730C58-A09E-4D78-8A5A-26CC9E963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3221038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present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simple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walk</a:t>
            </a:r>
            <a:r>
              <a:rPr lang="cs-CZ" i="1" dirty="0"/>
              <a:t> </a:t>
            </a:r>
            <a:r>
              <a:rPr lang="cs-CZ" i="1" dirty="0" err="1"/>
              <a:t>every</a:t>
            </a:r>
            <a:r>
              <a:rPr lang="cs-CZ" i="1" dirty="0"/>
              <a:t> </a:t>
            </a:r>
            <a:r>
              <a:rPr lang="cs-CZ" i="1" dirty="0" err="1"/>
              <a:t>day</a:t>
            </a:r>
            <a:r>
              <a:rPr lang="cs-CZ" i="1" dirty="0"/>
              <a:t>.‘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present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continuous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am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watching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/>
              <a:t>TV.‘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simple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met</a:t>
            </a:r>
            <a:r>
              <a:rPr lang="cs-CZ" i="1" dirty="0"/>
              <a:t> a girl.‘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continuous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was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watching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/>
              <a:t>TV.‘</a:t>
            </a:r>
          </a:p>
          <a:p>
            <a:pPr lvl="1"/>
            <a:endParaRPr lang="cs-CZ" dirty="0"/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0047B9FB-1926-4D2C-803C-F066D0502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b="1" dirty="0" err="1"/>
              <a:t>Reported</a:t>
            </a:r>
            <a:r>
              <a:rPr lang="cs-CZ" sz="2800" b="1" dirty="0"/>
              <a:t> </a:t>
            </a:r>
            <a:r>
              <a:rPr lang="cs-CZ" sz="2800" b="1" dirty="0" err="1"/>
              <a:t>Speech</a:t>
            </a:r>
            <a:endParaRPr lang="cs-CZ" sz="2800" b="1" dirty="0"/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960ADBD0-B144-43ED-AE7B-B290501461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322103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simple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walked</a:t>
            </a:r>
            <a:r>
              <a:rPr lang="cs-CZ" i="1" dirty="0"/>
              <a:t> </a:t>
            </a:r>
            <a:r>
              <a:rPr lang="cs-CZ" i="1" dirty="0" err="1"/>
              <a:t>every</a:t>
            </a:r>
            <a:r>
              <a:rPr lang="cs-CZ" i="1" dirty="0"/>
              <a:t> </a:t>
            </a:r>
            <a:r>
              <a:rPr lang="cs-CZ" i="1" dirty="0" err="1"/>
              <a:t>day</a:t>
            </a:r>
            <a:r>
              <a:rPr lang="cs-CZ" i="1" dirty="0"/>
              <a:t>.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continuous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was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watching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/>
              <a:t>TV.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perfect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met </a:t>
            </a:r>
            <a:r>
              <a:rPr lang="cs-CZ" i="1" dirty="0"/>
              <a:t>a girl.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perfect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continuous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been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watching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/>
              <a:t>TV.</a:t>
            </a:r>
          </a:p>
        </p:txBody>
      </p:sp>
    </p:spTree>
    <p:extLst>
      <p:ext uri="{BB962C8B-B14F-4D97-AF65-F5344CB8AC3E}">
        <p14:creationId xmlns:p14="http://schemas.microsoft.com/office/powerpoint/2010/main" val="372440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6D101-B50B-453D-B8F5-A7C651B86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Tenses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65CED7-3276-4338-9AC2-71FA2B9134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 dirty="0"/>
              <a:t>Direct </a:t>
            </a:r>
            <a:r>
              <a:rPr lang="cs-CZ" sz="2800" b="1" dirty="0" err="1"/>
              <a:t>Speech</a:t>
            </a:r>
            <a:endParaRPr lang="cs-CZ" sz="2800" b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B85AD2-846B-4A0E-B2CB-3EAB9FEB1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3176650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present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perfect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have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been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 err="1"/>
              <a:t>there</a:t>
            </a:r>
            <a:r>
              <a:rPr lang="cs-CZ" i="1" dirty="0"/>
              <a:t>.‘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perfect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been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 err="1"/>
              <a:t>there</a:t>
            </a:r>
            <a:r>
              <a:rPr lang="cs-CZ" i="1" dirty="0"/>
              <a:t>.‘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will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will</a:t>
            </a:r>
            <a:r>
              <a:rPr lang="cs-CZ" i="1" dirty="0"/>
              <a:t> </a:t>
            </a:r>
            <a:r>
              <a:rPr lang="cs-CZ" i="1" dirty="0" err="1"/>
              <a:t>come</a:t>
            </a:r>
            <a:r>
              <a:rPr lang="cs-CZ" i="1" dirty="0"/>
              <a:t>.‘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would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would</a:t>
            </a:r>
            <a:r>
              <a:rPr lang="cs-CZ" i="1" dirty="0"/>
              <a:t> </a:t>
            </a:r>
            <a:r>
              <a:rPr lang="cs-CZ" i="1" dirty="0" err="1"/>
              <a:t>come</a:t>
            </a:r>
            <a:r>
              <a:rPr lang="cs-CZ" i="1" dirty="0"/>
              <a:t>, but…‘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073BF70-B143-4657-8607-33051588C2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b="1" dirty="0" err="1"/>
              <a:t>Reported</a:t>
            </a:r>
            <a:r>
              <a:rPr lang="cs-CZ" sz="2800" b="1" dirty="0"/>
              <a:t> </a:t>
            </a:r>
            <a:r>
              <a:rPr lang="cs-CZ" sz="2800" b="1" dirty="0" err="1"/>
              <a:t>Speech</a:t>
            </a:r>
            <a:endParaRPr lang="cs-CZ" sz="2800" b="1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CA48426-FBEF-4B6C-88A4-4E20EB2B5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317665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perfect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been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 err="1"/>
              <a:t>there</a:t>
            </a:r>
            <a:r>
              <a:rPr lang="cs-CZ" i="1" dirty="0"/>
              <a:t>.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perfect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been</a:t>
            </a:r>
            <a:r>
              <a:rPr lang="cs-CZ" i="1" dirty="0"/>
              <a:t> </a:t>
            </a:r>
            <a:r>
              <a:rPr lang="cs-CZ" i="1" dirty="0" err="1"/>
              <a:t>there</a:t>
            </a:r>
            <a:r>
              <a:rPr lang="cs-CZ" i="1" dirty="0"/>
              <a:t>.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would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promised</a:t>
            </a:r>
            <a:r>
              <a:rPr lang="cs-CZ" i="1" dirty="0"/>
              <a:t> 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would</a:t>
            </a:r>
            <a:r>
              <a:rPr lang="cs-CZ" i="1" dirty="0"/>
              <a:t> </a:t>
            </a:r>
            <a:r>
              <a:rPr lang="cs-CZ" i="1" dirty="0" err="1"/>
              <a:t>come</a:t>
            </a:r>
            <a:r>
              <a:rPr lang="cs-CZ" i="1" dirty="0"/>
              <a:t>.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would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 err="1"/>
              <a:t>She</a:t>
            </a:r>
            <a:r>
              <a:rPr lang="cs-CZ" i="1" dirty="0"/>
              <a:t> </a:t>
            </a:r>
            <a:r>
              <a:rPr lang="cs-CZ" i="1" dirty="0" err="1"/>
              <a:t>said</a:t>
            </a:r>
            <a:r>
              <a:rPr lang="cs-CZ" i="1" dirty="0"/>
              <a:t> </a:t>
            </a:r>
            <a:r>
              <a:rPr lang="cs-CZ" i="1" dirty="0" err="1"/>
              <a:t>she</a:t>
            </a:r>
            <a:r>
              <a:rPr lang="cs-CZ" i="1" dirty="0"/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would</a:t>
            </a:r>
            <a:r>
              <a:rPr lang="cs-CZ" i="1" dirty="0"/>
              <a:t> </a:t>
            </a:r>
            <a:r>
              <a:rPr lang="cs-CZ" i="1" dirty="0" err="1"/>
              <a:t>come</a:t>
            </a:r>
            <a:r>
              <a:rPr lang="cs-CZ" i="1" dirty="0"/>
              <a:t>, but…</a:t>
            </a:r>
          </a:p>
        </p:txBody>
      </p:sp>
    </p:spTree>
    <p:extLst>
      <p:ext uri="{BB962C8B-B14F-4D97-AF65-F5344CB8AC3E}">
        <p14:creationId xmlns:p14="http://schemas.microsoft.com/office/powerpoint/2010/main" val="44843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DF4A08-E5F6-42F9-B119-39E22B7E2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Tenses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658750-5107-4CBD-B0CA-E6CA63EFB0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 dirty="0"/>
              <a:t>Direct </a:t>
            </a:r>
            <a:r>
              <a:rPr lang="cs-CZ" sz="2800" b="1" dirty="0" err="1"/>
              <a:t>Speech</a:t>
            </a:r>
            <a:endParaRPr lang="cs-CZ" sz="2800" b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38C46C-ACE6-442B-8E86-E97691AA8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3158894"/>
          </a:xfrm>
        </p:spPr>
        <p:txBody>
          <a:bodyPr/>
          <a:lstStyle/>
          <a:p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can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sz="1800" i="1" dirty="0"/>
              <a:t>‚I </a:t>
            </a:r>
            <a:r>
              <a:rPr lang="cs-CZ" sz="1800" b="1" i="1" dirty="0" err="1">
                <a:solidFill>
                  <a:schemeClr val="accent1">
                    <a:lumMod val="75000"/>
                  </a:schemeClr>
                </a:solidFill>
              </a:rPr>
              <a:t>can</a:t>
            </a:r>
            <a:r>
              <a:rPr lang="cs-CZ" sz="1800" i="1" dirty="0"/>
              <a:t> </a:t>
            </a:r>
            <a:r>
              <a:rPr lang="cs-CZ" sz="1800" i="1" dirty="0" err="1"/>
              <a:t>help</a:t>
            </a:r>
            <a:r>
              <a:rPr lang="cs-CZ" sz="1800" i="1" dirty="0"/>
              <a:t> </a:t>
            </a:r>
            <a:r>
              <a:rPr lang="cs-CZ" sz="1800" i="1" dirty="0" err="1"/>
              <a:t>you</a:t>
            </a:r>
            <a:r>
              <a:rPr lang="cs-CZ" sz="1800" i="1" dirty="0"/>
              <a:t>.‘</a:t>
            </a:r>
          </a:p>
          <a:p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could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sz="1800" i="1" dirty="0"/>
              <a:t>‚I </a:t>
            </a:r>
            <a:r>
              <a:rPr lang="cs-CZ" sz="1800" b="1" i="1" dirty="0" err="1">
                <a:solidFill>
                  <a:schemeClr val="accent1">
                    <a:lumMod val="75000"/>
                  </a:schemeClr>
                </a:solidFill>
              </a:rPr>
              <a:t>could</a:t>
            </a:r>
            <a:r>
              <a:rPr lang="cs-CZ" sz="1800" i="1" dirty="0"/>
              <a:t> </a:t>
            </a:r>
            <a:r>
              <a:rPr lang="cs-CZ" sz="1800" i="1" dirty="0" err="1"/>
              <a:t>help</a:t>
            </a:r>
            <a:r>
              <a:rPr lang="cs-CZ" sz="1800" i="1" dirty="0"/>
              <a:t> </a:t>
            </a:r>
            <a:r>
              <a:rPr lang="cs-CZ" sz="1800" i="1" dirty="0" err="1"/>
              <a:t>you</a:t>
            </a:r>
            <a:r>
              <a:rPr lang="cs-CZ" sz="1800" i="1" dirty="0"/>
              <a:t>.‘</a:t>
            </a:r>
          </a:p>
          <a:p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shall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sz="1800" i="1" dirty="0"/>
              <a:t>‚I </a:t>
            </a:r>
            <a:r>
              <a:rPr lang="cs-CZ" sz="1800" b="1" i="1" dirty="0" err="1">
                <a:solidFill>
                  <a:schemeClr val="accent1">
                    <a:lumMod val="75000"/>
                  </a:schemeClr>
                </a:solidFill>
              </a:rPr>
              <a:t>shall</a:t>
            </a:r>
            <a:r>
              <a:rPr lang="cs-CZ" sz="1800" i="1" dirty="0"/>
              <a:t> </a:t>
            </a:r>
            <a:r>
              <a:rPr lang="cs-CZ" sz="1800" i="1" dirty="0" err="1"/>
              <a:t>come</a:t>
            </a:r>
            <a:r>
              <a:rPr lang="cs-CZ" sz="1800" i="1" dirty="0"/>
              <a:t> </a:t>
            </a:r>
            <a:r>
              <a:rPr lang="cs-CZ" sz="1800" i="1" dirty="0" err="1"/>
              <a:t>later</a:t>
            </a:r>
            <a:r>
              <a:rPr lang="cs-CZ" sz="1800" i="1" dirty="0"/>
              <a:t>.‘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9E6A5A-6B3B-4320-8CDA-C1C765283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b="1" dirty="0" err="1"/>
              <a:t>Reported</a:t>
            </a:r>
            <a:r>
              <a:rPr lang="cs-CZ" sz="2800" b="1" dirty="0"/>
              <a:t> </a:t>
            </a:r>
            <a:r>
              <a:rPr lang="cs-CZ" sz="2800" b="1" dirty="0" err="1"/>
              <a:t>Speech</a:t>
            </a:r>
            <a:endParaRPr lang="cs-CZ" sz="2800" b="1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A05B347-F06E-4911-9084-F459A0A75B9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could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sz="1800" i="1" dirty="0"/>
              <a:t>He </a:t>
            </a:r>
            <a:r>
              <a:rPr lang="cs-CZ" sz="1800" i="1" dirty="0" err="1"/>
              <a:t>asked</a:t>
            </a:r>
            <a:r>
              <a:rPr lang="cs-CZ" sz="1800" i="1" dirty="0"/>
              <a:t> </a:t>
            </a:r>
            <a:r>
              <a:rPr lang="cs-CZ" sz="1800" i="1" dirty="0" err="1"/>
              <a:t>me</a:t>
            </a:r>
            <a:r>
              <a:rPr lang="cs-CZ" sz="1800" i="1" dirty="0"/>
              <a:t> </a:t>
            </a:r>
            <a:r>
              <a:rPr lang="cs-CZ" sz="1800" i="1" dirty="0" err="1"/>
              <a:t>if</a:t>
            </a:r>
            <a:r>
              <a:rPr lang="cs-CZ" sz="1800" i="1" dirty="0"/>
              <a:t> he </a:t>
            </a:r>
            <a:r>
              <a:rPr lang="cs-CZ" sz="1800" b="1" i="1" dirty="0" err="1">
                <a:solidFill>
                  <a:schemeClr val="accent1">
                    <a:lumMod val="75000"/>
                  </a:schemeClr>
                </a:solidFill>
              </a:rPr>
              <a:t>could</a:t>
            </a:r>
            <a:r>
              <a:rPr lang="cs-CZ" sz="1800" i="1" dirty="0"/>
              <a:t> </a:t>
            </a:r>
            <a:r>
              <a:rPr lang="cs-CZ" sz="1800" i="1" dirty="0" err="1"/>
              <a:t>help</a:t>
            </a:r>
            <a:r>
              <a:rPr lang="cs-CZ" sz="1800" i="1" dirty="0"/>
              <a:t> </a:t>
            </a:r>
            <a:r>
              <a:rPr lang="cs-CZ" sz="1800" i="1" dirty="0" err="1"/>
              <a:t>me</a:t>
            </a:r>
            <a:r>
              <a:rPr lang="cs-CZ" sz="1800" i="1" dirty="0"/>
              <a:t>.</a:t>
            </a:r>
          </a:p>
          <a:p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could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sz="1800" i="1" dirty="0"/>
              <a:t>He </a:t>
            </a:r>
            <a:r>
              <a:rPr lang="cs-CZ" sz="1800" i="1" dirty="0" err="1"/>
              <a:t>said</a:t>
            </a:r>
            <a:r>
              <a:rPr lang="cs-CZ" sz="1800" i="1" dirty="0"/>
              <a:t> he </a:t>
            </a:r>
            <a:r>
              <a:rPr lang="cs-CZ" sz="1800" b="1" i="1" dirty="0" err="1">
                <a:solidFill>
                  <a:schemeClr val="accent1">
                    <a:lumMod val="75000"/>
                  </a:schemeClr>
                </a:solidFill>
              </a:rPr>
              <a:t>could</a:t>
            </a:r>
            <a:r>
              <a:rPr lang="cs-CZ" sz="1800" i="1" dirty="0"/>
              <a:t> </a:t>
            </a:r>
            <a:r>
              <a:rPr lang="cs-CZ" sz="1800" i="1" dirty="0" err="1"/>
              <a:t>helped</a:t>
            </a:r>
            <a:r>
              <a:rPr lang="cs-CZ" sz="1800" i="1" dirty="0"/>
              <a:t> </a:t>
            </a:r>
            <a:r>
              <a:rPr lang="cs-CZ" sz="1800" i="1" dirty="0" err="1"/>
              <a:t>me</a:t>
            </a:r>
            <a:r>
              <a:rPr lang="cs-CZ" sz="1800" i="1" dirty="0"/>
              <a:t>.</a:t>
            </a:r>
          </a:p>
          <a:p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would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sz="1800" i="1" dirty="0"/>
              <a:t>He </a:t>
            </a:r>
            <a:r>
              <a:rPr lang="cs-CZ" sz="1800" i="1" dirty="0" err="1"/>
              <a:t>said</a:t>
            </a:r>
            <a:r>
              <a:rPr lang="cs-CZ" sz="1800" i="1" dirty="0"/>
              <a:t> he </a:t>
            </a:r>
            <a:r>
              <a:rPr lang="cs-CZ" sz="1800" b="1" i="1" dirty="0" err="1">
                <a:solidFill>
                  <a:schemeClr val="accent1">
                    <a:lumMod val="75000"/>
                  </a:schemeClr>
                </a:solidFill>
              </a:rPr>
              <a:t>would</a:t>
            </a:r>
            <a:r>
              <a:rPr lang="cs-CZ" sz="1800" i="1" dirty="0"/>
              <a:t> </a:t>
            </a:r>
            <a:r>
              <a:rPr lang="cs-CZ" sz="1800" i="1" dirty="0" err="1"/>
              <a:t>come</a:t>
            </a:r>
            <a:r>
              <a:rPr lang="cs-CZ" sz="1800" i="1" dirty="0"/>
              <a:t> </a:t>
            </a:r>
            <a:r>
              <a:rPr lang="cs-CZ" sz="1800" i="1" dirty="0" err="1"/>
              <a:t>later</a:t>
            </a:r>
            <a:r>
              <a:rPr lang="cs-CZ" sz="1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526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BC119-E0FE-406B-A8BF-88294614B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Tenses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4353B4-0D0E-4C5B-AC6F-3D2A44E80B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 dirty="0"/>
              <a:t>Direct </a:t>
            </a:r>
            <a:r>
              <a:rPr lang="cs-CZ" sz="2800" b="1" dirty="0" err="1"/>
              <a:t>Speech</a:t>
            </a:r>
            <a:endParaRPr lang="cs-CZ" sz="2800" b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10AAE2-E883-43C8-8F51-AA8AF3F3C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3292059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should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should</a:t>
            </a:r>
            <a:r>
              <a:rPr lang="cs-CZ" i="1" dirty="0"/>
              <a:t> go.‘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may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may</a:t>
            </a:r>
            <a:r>
              <a:rPr lang="cs-CZ" i="1" dirty="0"/>
              <a:t> go.‘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might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might</a:t>
            </a:r>
            <a:r>
              <a:rPr lang="cs-CZ" i="1" dirty="0"/>
              <a:t> go.‘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must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must</a:t>
            </a:r>
            <a:r>
              <a:rPr lang="cs-CZ" i="1" dirty="0"/>
              <a:t> go.‘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B920A7D-0821-40D0-9C57-CEFD272DCA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b="1" dirty="0" err="1"/>
              <a:t>Reported</a:t>
            </a:r>
            <a:r>
              <a:rPr lang="cs-CZ" sz="2800" b="1" dirty="0"/>
              <a:t> </a:t>
            </a:r>
            <a:r>
              <a:rPr lang="cs-CZ" sz="2800" b="1" dirty="0" err="1"/>
              <a:t>Speech</a:t>
            </a:r>
            <a:endParaRPr lang="cs-CZ" sz="2800" b="1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F5DF631-329F-47F7-B732-11F84DD39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3292059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should</a:t>
            </a:r>
            <a:r>
              <a:rPr lang="cs-CZ" dirty="0"/>
              <a:t>	</a:t>
            </a: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should</a:t>
            </a:r>
            <a:r>
              <a:rPr lang="cs-CZ" i="1" dirty="0"/>
              <a:t> go.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might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/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could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might</a:t>
            </a:r>
            <a:r>
              <a:rPr lang="cs-CZ" i="1" dirty="0"/>
              <a:t> (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could</a:t>
            </a:r>
            <a:r>
              <a:rPr lang="cs-CZ" i="1" dirty="0"/>
              <a:t>) go.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might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might</a:t>
            </a:r>
            <a:r>
              <a:rPr lang="cs-CZ" i="1" dirty="0"/>
              <a:t> go.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must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/ had to</a:t>
            </a:r>
          </a:p>
          <a:p>
            <a:pPr lvl="1"/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must</a:t>
            </a:r>
            <a:r>
              <a:rPr lang="cs-CZ" i="1" dirty="0"/>
              <a:t> (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to</a:t>
            </a:r>
            <a:r>
              <a:rPr lang="cs-CZ" i="1" dirty="0"/>
              <a:t>) go. </a:t>
            </a:r>
          </a:p>
        </p:txBody>
      </p:sp>
    </p:spTree>
    <p:extLst>
      <p:ext uri="{BB962C8B-B14F-4D97-AF65-F5344CB8AC3E}">
        <p14:creationId xmlns:p14="http://schemas.microsoft.com/office/powerpoint/2010/main" val="297144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2AA9F-2B9D-4754-9CAF-009CBBD3E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Let‘s</a:t>
            </a:r>
            <a:r>
              <a:rPr lang="cs-CZ" dirty="0"/>
              <a:t> </a:t>
            </a:r>
            <a:r>
              <a:rPr lang="cs-CZ" dirty="0" err="1"/>
              <a:t>practise</a:t>
            </a:r>
            <a:r>
              <a:rPr lang="cs-CZ" dirty="0"/>
              <a:t>!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61B302A-24B1-4514-AC4B-48E56B974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726279"/>
          </a:xfrm>
        </p:spPr>
        <p:txBody>
          <a:bodyPr>
            <a:normAutofit lnSpcReduction="10000"/>
          </a:bodyPr>
          <a:lstStyle/>
          <a:p>
            <a:r>
              <a:rPr lang="cs-CZ" i="1" dirty="0"/>
              <a:t>‚</a:t>
            </a:r>
            <a:r>
              <a:rPr lang="cs-CZ" i="1" dirty="0" err="1"/>
              <a:t>I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‘m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 err="1"/>
              <a:t>hungry</a:t>
            </a:r>
            <a:r>
              <a:rPr lang="cs-CZ" i="1" dirty="0"/>
              <a:t>.‘</a:t>
            </a:r>
          </a:p>
          <a:p>
            <a:r>
              <a:rPr lang="cs-CZ" i="1" dirty="0"/>
              <a:t>‚</a:t>
            </a:r>
            <a:r>
              <a:rPr lang="cs-CZ" i="1" dirty="0" err="1"/>
              <a:t>I‘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ll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call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doctor</a:t>
            </a:r>
            <a:r>
              <a:rPr lang="cs-CZ" i="1" dirty="0"/>
              <a:t>.‘</a:t>
            </a:r>
          </a:p>
          <a:p>
            <a:r>
              <a:rPr lang="cs-CZ" i="1" dirty="0"/>
              <a:t>‚</a:t>
            </a:r>
            <a:r>
              <a:rPr lang="cs-CZ" i="1" dirty="0" err="1"/>
              <a:t>We</a:t>
            </a:r>
            <a:r>
              <a:rPr lang="cs-CZ" i="1" dirty="0"/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can‘t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/>
              <a:t>do </a:t>
            </a:r>
            <a:r>
              <a:rPr lang="cs-CZ" i="1" dirty="0" err="1"/>
              <a:t>it</a:t>
            </a:r>
            <a:r>
              <a:rPr lang="cs-CZ" i="1" dirty="0"/>
              <a:t>.‘</a:t>
            </a:r>
          </a:p>
          <a:p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was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walking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 err="1"/>
              <a:t>along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street.‘</a:t>
            </a:r>
          </a:p>
          <a:p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must</a:t>
            </a:r>
            <a:r>
              <a:rPr lang="cs-CZ" i="1" dirty="0"/>
              <a:t> study </a:t>
            </a:r>
            <a:r>
              <a:rPr lang="cs-CZ" i="1" dirty="0" err="1"/>
              <a:t>at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weekend</a:t>
            </a:r>
            <a:r>
              <a:rPr lang="cs-CZ" i="1" dirty="0"/>
              <a:t>.‘</a:t>
            </a:r>
          </a:p>
          <a:p>
            <a:r>
              <a:rPr lang="cs-CZ" i="1" dirty="0"/>
              <a:t>‚I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haven‘t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seen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/>
              <a:t>Julia </a:t>
            </a:r>
            <a:r>
              <a:rPr lang="cs-CZ" i="1" dirty="0" err="1"/>
              <a:t>for</a:t>
            </a:r>
            <a:r>
              <a:rPr lang="cs-CZ" i="1" dirty="0"/>
              <a:t> a </a:t>
            </a:r>
            <a:r>
              <a:rPr lang="cs-CZ" i="1" dirty="0" err="1"/>
              <a:t>while</a:t>
            </a:r>
            <a:r>
              <a:rPr lang="cs-CZ" i="1" dirty="0"/>
              <a:t>.‘</a:t>
            </a:r>
          </a:p>
          <a:p>
            <a:r>
              <a:rPr lang="cs-CZ" i="1" dirty="0"/>
              <a:t>‚I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taken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 err="1"/>
              <a:t>English</a:t>
            </a:r>
            <a:r>
              <a:rPr lang="cs-CZ" i="1" dirty="0"/>
              <a:t> </a:t>
            </a:r>
            <a:r>
              <a:rPr lang="cs-CZ" i="1" dirty="0" err="1"/>
              <a:t>lessons</a:t>
            </a:r>
            <a:r>
              <a:rPr lang="cs-CZ" i="1" dirty="0"/>
              <a:t> </a:t>
            </a:r>
            <a:r>
              <a:rPr lang="cs-CZ" i="1" dirty="0" err="1"/>
              <a:t>before</a:t>
            </a:r>
            <a:r>
              <a:rPr lang="cs-CZ" i="1" dirty="0"/>
              <a:t>.‘</a:t>
            </a:r>
          </a:p>
          <a:p>
            <a:r>
              <a:rPr lang="cs-CZ" i="1" dirty="0"/>
              <a:t>‚It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may</a:t>
            </a:r>
            <a:r>
              <a:rPr lang="cs-CZ" i="1" dirty="0"/>
              <a:t>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true</a:t>
            </a:r>
            <a:r>
              <a:rPr lang="cs-CZ" i="1" dirty="0"/>
              <a:t>.‘</a:t>
            </a:r>
          </a:p>
          <a:p>
            <a:r>
              <a:rPr lang="cs-CZ" i="1" dirty="0"/>
              <a:t>‚</a:t>
            </a:r>
            <a:r>
              <a:rPr lang="cs-CZ" i="1" dirty="0" err="1"/>
              <a:t>You</a:t>
            </a:r>
            <a:r>
              <a:rPr lang="cs-CZ" i="1" dirty="0"/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did</a:t>
            </a:r>
            <a:r>
              <a:rPr lang="cs-CZ" i="1" dirty="0"/>
              <a:t> </a:t>
            </a:r>
            <a:r>
              <a:rPr lang="cs-CZ" i="1" dirty="0" err="1"/>
              <a:t>well</a:t>
            </a:r>
            <a:r>
              <a:rPr lang="cs-CZ" i="1" dirty="0"/>
              <a:t>.‘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FF930E6-7A13-47B0-97EF-DC7AE7461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5847164" cy="3416300"/>
          </a:xfrm>
        </p:spPr>
        <p:txBody>
          <a:bodyPr>
            <a:normAutofit lnSpcReduction="10000"/>
          </a:bodyPr>
          <a:lstStyle/>
          <a:p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was</a:t>
            </a:r>
            <a:r>
              <a:rPr lang="cs-CZ" i="1" dirty="0"/>
              <a:t> </a:t>
            </a:r>
            <a:r>
              <a:rPr lang="cs-CZ" i="1" dirty="0" err="1"/>
              <a:t>hungry</a:t>
            </a:r>
            <a:r>
              <a:rPr lang="cs-CZ" i="1" dirty="0"/>
              <a:t>.</a:t>
            </a:r>
          </a:p>
          <a:p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would</a:t>
            </a:r>
            <a:r>
              <a:rPr lang="cs-CZ" i="1" dirty="0"/>
              <a:t> call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doctor</a:t>
            </a:r>
            <a:r>
              <a:rPr lang="cs-CZ" i="1" dirty="0"/>
              <a:t>.</a:t>
            </a:r>
          </a:p>
          <a:p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</a:t>
            </a:r>
            <a:r>
              <a:rPr lang="cs-CZ" i="1" dirty="0" err="1"/>
              <a:t>we</a:t>
            </a:r>
            <a:r>
              <a:rPr lang="cs-CZ" i="1" dirty="0"/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couldn‘t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/>
              <a:t>do </a:t>
            </a:r>
            <a:r>
              <a:rPr lang="cs-CZ" i="1" dirty="0" err="1"/>
              <a:t>it</a:t>
            </a:r>
            <a:r>
              <a:rPr lang="cs-CZ" i="1" dirty="0"/>
              <a:t>.</a:t>
            </a:r>
          </a:p>
          <a:p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been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walking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 err="1"/>
              <a:t>along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street.</a:t>
            </a:r>
          </a:p>
          <a:p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to</a:t>
            </a:r>
            <a:r>
              <a:rPr lang="cs-CZ" i="1" dirty="0"/>
              <a:t> (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must</a:t>
            </a:r>
            <a:r>
              <a:rPr lang="cs-CZ" i="1" dirty="0"/>
              <a:t>) study </a:t>
            </a:r>
            <a:r>
              <a:rPr lang="cs-CZ" i="1" dirty="0" err="1"/>
              <a:t>at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weekend</a:t>
            </a:r>
            <a:r>
              <a:rPr lang="cs-CZ" i="1" dirty="0"/>
              <a:t>.</a:t>
            </a:r>
          </a:p>
          <a:p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hadn‘t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seen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/>
              <a:t>Julia </a:t>
            </a:r>
            <a:r>
              <a:rPr lang="cs-CZ" i="1" dirty="0" err="1"/>
              <a:t>for</a:t>
            </a:r>
            <a:r>
              <a:rPr lang="cs-CZ" i="1" dirty="0"/>
              <a:t> a </a:t>
            </a:r>
            <a:r>
              <a:rPr lang="cs-CZ" i="1" dirty="0" err="1"/>
              <a:t>while</a:t>
            </a:r>
            <a:r>
              <a:rPr lang="cs-CZ" i="1" dirty="0"/>
              <a:t>.</a:t>
            </a:r>
          </a:p>
          <a:p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he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taken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 err="1"/>
              <a:t>English</a:t>
            </a:r>
            <a:r>
              <a:rPr lang="cs-CZ" i="1" dirty="0"/>
              <a:t> </a:t>
            </a:r>
            <a:r>
              <a:rPr lang="cs-CZ" i="1" dirty="0" err="1"/>
              <a:t>lessons</a:t>
            </a:r>
            <a:r>
              <a:rPr lang="cs-CZ" i="1" dirty="0"/>
              <a:t> </a:t>
            </a:r>
            <a:r>
              <a:rPr lang="cs-CZ" i="1" dirty="0" err="1"/>
              <a:t>before</a:t>
            </a:r>
            <a:r>
              <a:rPr lang="cs-CZ" i="1" dirty="0"/>
              <a:t>.</a:t>
            </a:r>
          </a:p>
          <a:p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might</a:t>
            </a:r>
            <a:r>
              <a:rPr lang="cs-CZ" i="1" dirty="0"/>
              <a:t> (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could</a:t>
            </a:r>
            <a:r>
              <a:rPr lang="cs-CZ" i="1" dirty="0"/>
              <a:t>)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true</a:t>
            </a:r>
            <a:r>
              <a:rPr lang="cs-CZ" i="1" dirty="0"/>
              <a:t>.</a:t>
            </a:r>
          </a:p>
          <a:p>
            <a:r>
              <a:rPr lang="cs-CZ" i="1" dirty="0"/>
              <a:t>He </a:t>
            </a:r>
            <a:r>
              <a:rPr lang="cs-CZ" i="1" dirty="0" err="1"/>
              <a:t>said</a:t>
            </a:r>
            <a:r>
              <a:rPr lang="cs-CZ" i="1" dirty="0"/>
              <a:t> I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had done </a:t>
            </a:r>
            <a:r>
              <a:rPr lang="cs-CZ" i="1" dirty="0" err="1"/>
              <a:t>well</a:t>
            </a:r>
            <a:r>
              <a:rPr lang="cs-CZ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053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síň]]</Template>
  <TotalTime>200</TotalTime>
  <Words>570</Words>
  <Application>Microsoft Office PowerPoint</Application>
  <PresentationFormat>Širokoúhlá obrazovka</PresentationFormat>
  <Paragraphs>116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Reported Speech</vt:lpstr>
      <vt:lpstr>Direct vs. Reported Speech</vt:lpstr>
      <vt:lpstr>Use of Reported Speech</vt:lpstr>
      <vt:lpstr>Say or Tell</vt:lpstr>
      <vt:lpstr>Change of Tenses</vt:lpstr>
      <vt:lpstr>Change of Tenses</vt:lpstr>
      <vt:lpstr>Change of Tenses</vt:lpstr>
      <vt:lpstr>Change of Tenses</vt:lpstr>
      <vt:lpstr>Let‘s practise!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Speech</dc:title>
  <dc:creator>Veronika Juráňová</dc:creator>
  <cp:lastModifiedBy>Veronika Juráňová</cp:lastModifiedBy>
  <cp:revision>7</cp:revision>
  <dcterms:created xsi:type="dcterms:W3CDTF">2020-12-01T08:48:56Z</dcterms:created>
  <dcterms:modified xsi:type="dcterms:W3CDTF">2020-12-01T12:09:01Z</dcterms:modified>
</cp:coreProperties>
</file>